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5" r:id="rId8"/>
    <p:sldId id="263" r:id="rId9"/>
    <p:sldId id="264" r:id="rId10"/>
    <p:sldId id="260" r:id="rId11"/>
    <p:sldId id="259" r:id="rId12"/>
  </p:sldIdLst>
  <p:sldSz cx="10529570" cy="10547985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9" userDrawn="1">
          <p15:clr>
            <a:srgbClr val="A4A3A4"/>
          </p15:clr>
        </p15:guide>
        <p15:guide id="2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675"/>
    <a:srgbClr val="FFAE3B"/>
    <a:srgbClr val="5E96E6"/>
    <a:srgbClr val="80AEEC"/>
    <a:srgbClr val="EFEEED"/>
    <a:srgbClr val="E2E0DF"/>
    <a:srgbClr val="EDEAE7"/>
    <a:srgbClr val="5A92E5"/>
    <a:srgbClr val="FFB74D"/>
    <a:srgbClr val="FFD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299"/>
        <p:guide pos="33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14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35605" y="1406644"/>
            <a:ext cx="8465213" cy="395411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91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35605" y="5477053"/>
            <a:ext cx="8465213" cy="226503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760" spc="200"/>
            </a:lvl1pPr>
            <a:lvl2pPr marL="526415" indent="0" algn="ctr">
              <a:buNone/>
              <a:defRPr sz="2305"/>
            </a:lvl2pPr>
            <a:lvl3pPr marL="1052830" indent="0" algn="ctr">
              <a:buNone/>
              <a:defRPr sz="2070"/>
            </a:lvl3pPr>
            <a:lvl4pPr marL="1579880" indent="0" algn="ctr">
              <a:buNone/>
              <a:defRPr sz="1850"/>
            </a:lvl4pPr>
            <a:lvl5pPr marL="2106295" indent="0" algn="ctr">
              <a:buNone/>
              <a:defRPr sz="1850"/>
            </a:lvl5pPr>
            <a:lvl6pPr marL="2632710" indent="0" algn="ctr">
              <a:buNone/>
              <a:defRPr sz="1850"/>
            </a:lvl6pPr>
            <a:lvl7pPr marL="3159125" indent="0" algn="ctr">
              <a:buNone/>
              <a:defRPr sz="1850"/>
            </a:lvl7pPr>
            <a:lvl8pPr marL="3686175" indent="0" algn="ctr">
              <a:buNone/>
              <a:defRPr sz="1850"/>
            </a:lvl8pPr>
            <a:lvl9pPr marL="4212590" indent="0" algn="ctr">
              <a:buNone/>
              <a:defRPr sz="185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25577" y="1190664"/>
            <a:ext cx="9479048" cy="843433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35605" y="3821200"/>
            <a:ext cx="8465213" cy="156724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9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035605" y="5477053"/>
            <a:ext cx="8465213" cy="72547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76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77" y="935917"/>
            <a:ext cx="9475938" cy="108544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25577" y="2292720"/>
            <a:ext cx="9475938" cy="732119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19788" y="5920090"/>
            <a:ext cx="6711216" cy="117958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06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719788" y="7099678"/>
            <a:ext cx="6711216" cy="133465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7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2641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105283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3pPr>
            <a:lvl4pPr marL="157988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4pPr>
            <a:lvl5pPr marL="210629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5pPr>
            <a:lvl6pPr marL="263271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6pPr>
            <a:lvl7pPr marL="315912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7pPr>
            <a:lvl8pPr marL="368617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8pPr>
            <a:lvl9pPr marL="421259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77" y="935917"/>
            <a:ext cx="9475938" cy="108544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5577" y="2309334"/>
            <a:ext cx="4472070" cy="7304584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538774" y="2309334"/>
            <a:ext cx="4472070" cy="7304584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77" y="935917"/>
            <a:ext cx="9475938" cy="108544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5577" y="2198575"/>
            <a:ext cx="4615127" cy="58702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0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26415" indent="0">
              <a:buNone/>
              <a:defRPr sz="2305" b="1"/>
            </a:lvl2pPr>
            <a:lvl3pPr marL="1052830" indent="0">
              <a:buNone/>
              <a:defRPr sz="2070" b="1"/>
            </a:lvl3pPr>
            <a:lvl4pPr marL="1579880" indent="0">
              <a:buNone/>
              <a:defRPr sz="1850" b="1"/>
            </a:lvl4pPr>
            <a:lvl5pPr marL="2106295" indent="0">
              <a:buNone/>
              <a:defRPr sz="1850" b="1"/>
            </a:lvl5pPr>
            <a:lvl6pPr marL="2632710" indent="0">
              <a:buNone/>
              <a:defRPr sz="1850" b="1"/>
            </a:lvl6pPr>
            <a:lvl7pPr marL="3159125" indent="0">
              <a:buNone/>
              <a:defRPr sz="1850" b="1"/>
            </a:lvl7pPr>
            <a:lvl8pPr marL="3686175" indent="0">
              <a:buNone/>
              <a:defRPr sz="1850" b="1"/>
            </a:lvl8pPr>
            <a:lvl9pPr marL="4212590" indent="0">
              <a:buNone/>
              <a:defRPr sz="185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25577" y="2852054"/>
            <a:ext cx="4615127" cy="67618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386863" y="2187082"/>
            <a:ext cx="4615127" cy="587025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0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26415" indent="0">
              <a:buNone/>
              <a:defRPr sz="2305" b="1"/>
            </a:lvl2pPr>
            <a:lvl3pPr marL="1052830" indent="0">
              <a:buNone/>
              <a:defRPr sz="2070" b="1"/>
            </a:lvl3pPr>
            <a:lvl4pPr marL="1579880" indent="0">
              <a:buNone/>
              <a:defRPr sz="1850" b="1"/>
            </a:lvl4pPr>
            <a:lvl5pPr marL="2106295" indent="0">
              <a:buNone/>
              <a:defRPr sz="1850" b="1"/>
            </a:lvl5pPr>
            <a:lvl6pPr marL="2632710" indent="0">
              <a:buNone/>
              <a:defRPr sz="1850" b="1"/>
            </a:lvl6pPr>
            <a:lvl7pPr marL="3159125" indent="0">
              <a:buNone/>
              <a:defRPr sz="1850" b="1"/>
            </a:lvl7pPr>
            <a:lvl8pPr marL="3686175" indent="0">
              <a:buNone/>
              <a:defRPr sz="1850" b="1"/>
            </a:lvl8pPr>
            <a:lvl9pPr marL="4212590" indent="0">
              <a:buNone/>
              <a:defRPr sz="185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386863" y="2852054"/>
            <a:ext cx="4615127" cy="67618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77" y="935917"/>
            <a:ext cx="9475938" cy="108544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25577" y="2392403"/>
            <a:ext cx="4520686" cy="708860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8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485906" y="2392403"/>
            <a:ext cx="4515610" cy="708860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85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841513" y="1406644"/>
            <a:ext cx="901878" cy="7736546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22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89921" y="1406644"/>
            <a:ext cx="7920976" cy="7736546"/>
          </a:xfrm>
        </p:spPr>
        <p:txBody>
          <a:bodyPr vert="eaVert" lIns="46800" tIns="46800" rIns="46800" bIns="46800"/>
          <a:lstStyle>
            <a:lvl1pPr marL="262890" indent="-262890">
              <a:spcAft>
                <a:spcPts val="1000"/>
              </a:spcAft>
              <a:defRPr spc="300"/>
            </a:lvl1pPr>
            <a:lvl2pPr marL="789940" indent="-262890">
              <a:defRPr spc="300"/>
            </a:lvl2pPr>
            <a:lvl3pPr marL="1315720" indent="-262890">
              <a:defRPr spc="300"/>
            </a:lvl3pPr>
            <a:lvl4pPr marL="1843405" indent="-262890">
              <a:defRPr spc="300"/>
            </a:lvl4pPr>
            <a:lvl5pPr marL="2369185" indent="-26289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5577" y="935917"/>
            <a:ext cx="9475938" cy="108544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5577" y="2292720"/>
            <a:ext cx="9475938" cy="732119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8687" y="9713601"/>
            <a:ext cx="2332443" cy="48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555680" y="9713601"/>
            <a:ext cx="3420916" cy="48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669072" y="9713601"/>
            <a:ext cx="2332443" cy="48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52830" rtl="0" eaLnBrk="1" fontAlgn="auto" latinLnBrk="0" hangingPunct="1">
        <a:lnSpc>
          <a:spcPct val="100000"/>
        </a:lnSpc>
        <a:spcBef>
          <a:spcPct val="0"/>
        </a:spcBef>
        <a:buNone/>
        <a:defRPr sz="414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62890" indent="-262890" algn="l" defTabSz="105283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0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789940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854200" algn="l"/>
          <a:tab pos="1854200" algn="l"/>
          <a:tab pos="1854200" algn="l"/>
          <a:tab pos="1854200" algn="l"/>
        </a:tabLst>
        <a:defRPr sz="18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315720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8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843405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6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369185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896235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6pPr>
      <a:lvl7pPr marL="3422015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7pPr>
      <a:lvl8pPr marL="3949700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8pPr>
      <a:lvl9pPr marL="4475480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1pPr>
      <a:lvl2pPr marL="52641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105283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3pPr>
      <a:lvl4pPr marL="157988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4pPr>
      <a:lvl5pPr marL="210629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5pPr>
      <a:lvl6pPr marL="263271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7pPr>
      <a:lvl8pPr marL="368617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8pPr>
      <a:lvl9pPr marL="421259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77.xml"/><Relationship Id="rId2" Type="http://schemas.openxmlformats.org/officeDocument/2006/relationships/tags" Target="../tags/tag63.xml"/><Relationship Id="rId19" Type="http://schemas.openxmlformats.org/officeDocument/2006/relationships/image" Target="../media/image5.png"/><Relationship Id="rId18" Type="http://schemas.openxmlformats.org/officeDocument/2006/relationships/tags" Target="../tags/tag76.xml"/><Relationship Id="rId17" Type="http://schemas.openxmlformats.org/officeDocument/2006/relationships/image" Target="../media/image4.png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05.xml"/><Relationship Id="rId7" Type="http://schemas.openxmlformats.org/officeDocument/2006/relationships/image" Target="../media/image2.png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13.xml"/><Relationship Id="rId2" Type="http://schemas.openxmlformats.org/officeDocument/2006/relationships/tags" Target="../tags/tag200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tags" Target="../tags/tag212.xml"/><Relationship Id="rId16" Type="http://schemas.openxmlformats.org/officeDocument/2006/relationships/image" Target="../media/image4.png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92.xml"/><Relationship Id="rId2" Type="http://schemas.openxmlformats.org/officeDocument/2006/relationships/tags" Target="../tags/tag78.xml"/><Relationship Id="rId19" Type="http://schemas.openxmlformats.org/officeDocument/2006/relationships/image" Target="../media/image5.png"/><Relationship Id="rId18" Type="http://schemas.openxmlformats.org/officeDocument/2006/relationships/tags" Target="../tags/tag91.xml"/><Relationship Id="rId17" Type="http://schemas.openxmlformats.org/officeDocument/2006/relationships/image" Target="../media/image4.png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2.pn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7.xml"/><Relationship Id="rId2" Type="http://schemas.openxmlformats.org/officeDocument/2006/relationships/tags" Target="../tags/tag93.xml"/><Relationship Id="rId19" Type="http://schemas.openxmlformats.org/officeDocument/2006/relationships/image" Target="../media/image5.png"/><Relationship Id="rId18" Type="http://schemas.openxmlformats.org/officeDocument/2006/relationships/tags" Target="../tags/tag106.xml"/><Relationship Id="rId17" Type="http://schemas.openxmlformats.org/officeDocument/2006/relationships/image" Target="../media/image4.png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8.xml"/><Relationship Id="rId19" Type="http://schemas.openxmlformats.org/officeDocument/2006/relationships/image" Target="../media/image5.png"/><Relationship Id="rId18" Type="http://schemas.openxmlformats.org/officeDocument/2006/relationships/tags" Target="../tags/tag121.xml"/><Relationship Id="rId17" Type="http://schemas.openxmlformats.org/officeDocument/2006/relationships/image" Target="../media/image4.png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../media/image2.png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8.xml"/><Relationship Id="rId2" Type="http://schemas.openxmlformats.org/officeDocument/2006/relationships/tags" Target="../tags/tag124.xml"/><Relationship Id="rId19" Type="http://schemas.openxmlformats.org/officeDocument/2006/relationships/image" Target="../media/image5.png"/><Relationship Id="rId18" Type="http://schemas.openxmlformats.org/officeDocument/2006/relationships/tags" Target="../tags/tag137.xml"/><Relationship Id="rId17" Type="http://schemas.openxmlformats.org/officeDocument/2006/relationships/image" Target="../media/image4.png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6.png"/><Relationship Id="rId3" Type="http://schemas.openxmlformats.org/officeDocument/2006/relationships/tags" Target="../tags/tag140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54.xml"/><Relationship Id="rId21" Type="http://schemas.openxmlformats.org/officeDocument/2006/relationships/image" Target="../media/image5.png"/><Relationship Id="rId20" Type="http://schemas.openxmlformats.org/officeDocument/2006/relationships/tags" Target="../tags/tag153.xml"/><Relationship Id="rId2" Type="http://schemas.openxmlformats.org/officeDocument/2006/relationships/tags" Target="../tags/tag139.xml"/><Relationship Id="rId19" Type="http://schemas.openxmlformats.org/officeDocument/2006/relationships/image" Target="../media/image4.png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image" Target="../media/image3.png"/><Relationship Id="rId11" Type="http://schemas.openxmlformats.org/officeDocument/2006/relationships/tags" Target="../tags/tag146.xml"/><Relationship Id="rId10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60.xml"/><Relationship Id="rId7" Type="http://schemas.openxmlformats.org/officeDocument/2006/relationships/image" Target="../media/image2.png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69.xml"/><Relationship Id="rId20" Type="http://schemas.openxmlformats.org/officeDocument/2006/relationships/image" Target="../media/image6.png"/><Relationship Id="rId2" Type="http://schemas.openxmlformats.org/officeDocument/2006/relationships/tags" Target="../tags/tag155.xml"/><Relationship Id="rId19" Type="http://schemas.openxmlformats.org/officeDocument/2006/relationships/tags" Target="../tags/tag168.xml"/><Relationship Id="rId18" Type="http://schemas.openxmlformats.org/officeDocument/2006/relationships/image" Target="../media/image5.png"/><Relationship Id="rId17" Type="http://schemas.openxmlformats.org/officeDocument/2006/relationships/tags" Target="../tags/tag167.xml"/><Relationship Id="rId16" Type="http://schemas.openxmlformats.org/officeDocument/2006/relationships/image" Target="../media/image4.png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2.png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84.xml"/><Relationship Id="rId2" Type="http://schemas.openxmlformats.org/officeDocument/2006/relationships/tags" Target="../tags/tag170.xml"/><Relationship Id="rId19" Type="http://schemas.openxmlformats.org/officeDocument/2006/relationships/image" Target="../media/image5.png"/><Relationship Id="rId18" Type="http://schemas.openxmlformats.org/officeDocument/2006/relationships/tags" Target="../tags/tag183.xml"/><Relationship Id="rId17" Type="http://schemas.openxmlformats.org/officeDocument/2006/relationships/image" Target="../media/image4.png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90.xml"/><Relationship Id="rId7" Type="http://schemas.openxmlformats.org/officeDocument/2006/relationships/image" Target="../media/image2.png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99.xml"/><Relationship Id="rId2" Type="http://schemas.openxmlformats.org/officeDocument/2006/relationships/tags" Target="../tags/tag185.xml"/><Relationship Id="rId19" Type="http://schemas.openxmlformats.org/officeDocument/2006/relationships/tags" Target="../tags/tag198.xml"/><Relationship Id="rId18" Type="http://schemas.openxmlformats.org/officeDocument/2006/relationships/image" Target="../media/image5.png"/><Relationship Id="rId17" Type="http://schemas.openxmlformats.org/officeDocument/2006/relationships/tags" Target="../tags/tag197.xml"/><Relationship Id="rId16" Type="http://schemas.openxmlformats.org/officeDocument/2006/relationships/image" Target="../media/image4.png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4400" y="5901828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730" y="5901828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445" y="6049148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875" y="6094868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515" y="6094868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940" y="6094868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200" b="1">
                <a:solidFill>
                  <a:srgbClr val="5E96E6"/>
                </a:solidFill>
                <a:sym typeface="+mn-ea"/>
              </a:rPr>
              <a:t>a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4400" y="8267838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8190" y="8267838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9280" y="8415158"/>
            <a:ext cx="2622550" cy="1494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The image depicts a group of people riding in a horse-drawn carriage on a street in front of </a:t>
            </a:r>
            <a:r>
              <a:rPr lang="zh-CN" altLang="en-US" sz="1200">
                <a:solidFill>
                  <a:srgbClr val="FF9A00"/>
                </a:solidFill>
              </a:rPr>
              <a:t>the U.S. Capitol building</a:t>
            </a:r>
            <a:r>
              <a:rPr lang="zh-CN" altLang="en-US" sz="1200"/>
              <a:t>. The carriage is being pulled by two horses, and there are several people visible in the scene, including a man riding the carriage and others standing nearby.</a:t>
            </a:r>
            <a:endParaRPr lang="zh-CN" altLang="en-US" sz="1200"/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38160" y="8676263"/>
            <a:ext cx="318325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The image features a horse-drawn carriage with a man </a:t>
            </a:r>
            <a:r>
              <a:rPr lang="zh-CN" altLang="en-US" sz="1200">
                <a:solidFill>
                  <a:srgbClr val="FF9A00"/>
                </a:solidFill>
                <a:sym typeface="+mn-ea"/>
              </a:rPr>
              <a:t>wearing a top hat</a:t>
            </a:r>
            <a:r>
              <a:rPr lang="zh-CN" altLang="en-US" sz="1000">
                <a:sym typeface="+mn-ea"/>
              </a:rPr>
              <a:t> 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000">
              <a:sym typeface="+mn-ea"/>
            </a:endParaRPr>
          </a:p>
          <a:p>
            <a:endParaRPr lang="zh-CN" altLang="en-US" sz="1000"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875" y="8553588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515" y="8553588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9375524" cy="6046082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3"/>
            </p:custDataLst>
          </p:nvPr>
        </p:nvSpPr>
        <p:spPr>
          <a:xfrm>
            <a:off x="14400" y="5901828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4"/>
            </p:custDataLst>
          </p:nvPr>
        </p:nvSpPr>
        <p:spPr>
          <a:xfrm>
            <a:off x="4940730" y="5901828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517445" y="6049148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1875" y="6094868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5515" y="6094868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6493940" y="6094868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4400" y="8267838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4938190" y="8267838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3"/>
            </p:custDataLst>
          </p:nvPr>
        </p:nvSpPr>
        <p:spPr>
          <a:xfrm>
            <a:off x="2229280" y="8370263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7223555" y="8442263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1875" y="8553588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25515" y="8553588"/>
            <a:ext cx="2098231" cy="140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rcRect t="4856"/>
          <a:stretch>
            <a:fillRect/>
          </a:stretch>
        </p:blipFill>
        <p:spPr>
          <a:xfrm>
            <a:off x="4868340" y="-23357"/>
            <a:ext cx="5631815" cy="576961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4400" y="5901828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730" y="5901828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445" y="6049148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875" y="6094868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515" y="6094868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940" y="6094868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4400" y="8267838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8190" y="8267838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9280" y="8370262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38160" y="8676263"/>
            <a:ext cx="318325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The image features a horse-drawn carriage with a man </a:t>
            </a:r>
            <a:r>
              <a:rPr lang="zh-CN" altLang="en-US" sz="1200">
                <a:solidFill>
                  <a:srgbClr val="FF9A00"/>
                </a:solidFill>
                <a:sym typeface="+mn-ea"/>
              </a:rPr>
              <a:t>wearing a top hat</a:t>
            </a:r>
            <a:r>
              <a:rPr lang="zh-CN" altLang="en-US" sz="1000">
                <a:sym typeface="+mn-ea"/>
              </a:rPr>
              <a:t> 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000">
              <a:sym typeface="+mn-ea"/>
            </a:endParaRPr>
          </a:p>
          <a:p>
            <a:endParaRPr lang="zh-CN" altLang="en-US" sz="1000"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875" y="8553588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515" y="8553588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4400" y="5901828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730" y="5901828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445" y="6049148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875" y="6094868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515" y="6094868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940" y="6094868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4400" y="8267838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8190" y="8267838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9280" y="8370263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3555" y="8442263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875" y="8553588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515" y="8553588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E86675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4400" y="6312673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730" y="6312673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445" y="6459993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875" y="6505713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515" y="6505713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940" y="6505713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4400" y="8678683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8190" y="8678683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9280" y="8781108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3555" y="8853108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875" y="8964433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515" y="8964433"/>
            <a:ext cx="2098231" cy="14004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32170" y="5961265"/>
            <a:ext cx="272299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FF9A00"/>
                </a:solidFill>
              </a:rPr>
              <a:t>Alpha-CLIP in LLaVa</a:t>
            </a:r>
            <a:endParaRPr lang="zh-CN" altLang="en-US" sz="1600" b="1">
              <a:solidFill>
                <a:srgbClr val="FF9A00"/>
              </a:solidFill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17780" y="-43180"/>
            <a:ext cx="10486390" cy="6045835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E86675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7780" y="616394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4110" y="616394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20825" y="631126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255" y="635698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8895" y="635698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7320" y="635698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7780" y="852995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41570" y="852995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32660" y="8632825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6935" y="870458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5255" y="881570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8895" y="8815705"/>
            <a:ext cx="2098040" cy="140017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17780" y="-43180"/>
            <a:ext cx="9375708" cy="6045835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856"/>
          <a:stretch>
            <a:fillRect/>
          </a:stretch>
        </p:blipFill>
        <p:spPr>
          <a:xfrm>
            <a:off x="4888800" y="251598"/>
            <a:ext cx="5631815" cy="57696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189011" y="-43200"/>
            <a:ext cx="2722991" cy="3371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E86675"/>
                </a:solidFill>
              </a:rPr>
              <a:t>Alpha-CLIP in BLIP2</a:t>
            </a:r>
            <a:endParaRPr lang="en-US" altLang="zh-CN" sz="1600" b="1">
              <a:solidFill>
                <a:srgbClr val="E86675"/>
              </a:solidFill>
            </a:endParaRPr>
          </a:p>
        </p:txBody>
      </p:sp>
      <p:sp>
        <p:nvSpPr>
          <p:cNvPr id="56" name="圆角矩形 55"/>
          <p:cNvSpPr/>
          <p:nvPr>
            <p:custDataLst>
              <p:tags r:id="rId6"/>
            </p:custDataLst>
          </p:nvPr>
        </p:nvSpPr>
        <p:spPr>
          <a:xfrm>
            <a:off x="17780" y="616394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7"/>
            </p:custDataLst>
          </p:nvPr>
        </p:nvSpPr>
        <p:spPr>
          <a:xfrm>
            <a:off x="4944110" y="616394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8"/>
            </p:custDataLst>
          </p:nvPr>
        </p:nvSpPr>
        <p:spPr>
          <a:xfrm>
            <a:off x="1520825" y="631126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5255" y="635698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28895" y="635698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3"/>
            </p:custDataLst>
          </p:nvPr>
        </p:nvSpPr>
        <p:spPr>
          <a:xfrm>
            <a:off x="6497320" y="635698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4"/>
            </p:custDataLst>
          </p:nvPr>
        </p:nvSpPr>
        <p:spPr>
          <a:xfrm>
            <a:off x="17780" y="852995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5"/>
            </p:custDataLst>
          </p:nvPr>
        </p:nvSpPr>
        <p:spPr>
          <a:xfrm>
            <a:off x="4941570" y="852995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6"/>
            </p:custDataLst>
          </p:nvPr>
        </p:nvSpPr>
        <p:spPr>
          <a:xfrm>
            <a:off x="2232660" y="8632825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7"/>
            </p:custDataLst>
          </p:nvPr>
        </p:nvSpPr>
        <p:spPr>
          <a:xfrm>
            <a:off x="7226935" y="870458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35255" y="881570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128895" y="8815705"/>
            <a:ext cx="2098040" cy="140017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17780" y="-43180"/>
            <a:ext cx="9375708" cy="6045835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FF9A00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17575" y="6175513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4943905" y="6175513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520620" y="6322833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图片 10" descr="demo_w_mask_american_fla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5050" y="6368553"/>
            <a:ext cx="1367790" cy="1823720"/>
          </a:xfrm>
          <a:prstGeom prst="rect">
            <a:avLst/>
          </a:prstGeom>
        </p:spPr>
      </p:pic>
      <p:pic>
        <p:nvPicPr>
          <p:cNvPr id="12" name="图片 11" descr="demo_w_mask_clock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8690" y="6368553"/>
            <a:ext cx="1368425" cy="182562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6497115" y="6368553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17575" y="8541523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12"/>
            </p:custDataLst>
          </p:nvPr>
        </p:nvSpPr>
        <p:spPr>
          <a:xfrm>
            <a:off x="4941365" y="8541523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232455" y="8643948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7226730" y="8715948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18" name="图片 17" descr="demo_w_mask_w_hous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5050" y="8827273"/>
            <a:ext cx="2097405" cy="1400175"/>
          </a:xfrm>
          <a:prstGeom prst="rect">
            <a:avLst/>
          </a:prstGeom>
        </p:spPr>
      </p:pic>
      <p:pic>
        <p:nvPicPr>
          <p:cNvPr id="19" name="图片 18" descr="demo_w_mask_top_hat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28690" y="8827273"/>
            <a:ext cx="2098231" cy="14004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t="4856"/>
          <a:stretch>
            <a:fillRect/>
          </a:stretch>
        </p:blipFill>
        <p:spPr>
          <a:xfrm>
            <a:off x="4888800" y="251598"/>
            <a:ext cx="5631815" cy="576961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17780" y="-43180"/>
            <a:ext cx="10486390" cy="6045835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FF9A00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3" name="圆角矩形 2"/>
          <p:cNvSpPr/>
          <p:nvPr>
            <p:custDataLst>
              <p:tags r:id="rId4"/>
            </p:custDataLst>
          </p:nvPr>
        </p:nvSpPr>
        <p:spPr>
          <a:xfrm>
            <a:off x="17575" y="6175513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943905" y="6175513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520620" y="6322833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图片 10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050" y="6368553"/>
            <a:ext cx="1367790" cy="1823720"/>
          </a:xfrm>
          <a:prstGeom prst="rect">
            <a:avLst/>
          </a:prstGeom>
        </p:spPr>
      </p:pic>
      <p:pic>
        <p:nvPicPr>
          <p:cNvPr id="12" name="图片 11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8690" y="6368553"/>
            <a:ext cx="1368425" cy="182562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6497115" y="6368553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2"/>
            </p:custDataLst>
          </p:nvPr>
        </p:nvSpPr>
        <p:spPr>
          <a:xfrm>
            <a:off x="17575" y="8541523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13"/>
            </p:custDataLst>
          </p:nvPr>
        </p:nvSpPr>
        <p:spPr>
          <a:xfrm>
            <a:off x="4941365" y="8541523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2232455" y="8643948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226730" y="8715948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18" name="图片 17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5050" y="8827273"/>
            <a:ext cx="2097405" cy="1400175"/>
          </a:xfrm>
          <a:prstGeom prst="rect">
            <a:avLst/>
          </a:prstGeom>
        </p:spPr>
      </p:pic>
      <p:pic>
        <p:nvPicPr>
          <p:cNvPr id="19" name="图片 18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8690" y="8827273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423" y="-305550"/>
            <a:ext cx="9375524" cy="6046082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3"/>
            </p:custDataLst>
          </p:nvPr>
        </p:nvSpPr>
        <p:spPr>
          <a:xfrm>
            <a:off x="14400" y="5901828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4"/>
            </p:custDataLst>
          </p:nvPr>
        </p:nvSpPr>
        <p:spPr>
          <a:xfrm>
            <a:off x="4940730" y="5901828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517445" y="6049148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1875" y="6094868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5515" y="6094868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6493940" y="6094868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4400" y="8267838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4938190" y="8267838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3"/>
            </p:custDataLst>
          </p:nvPr>
        </p:nvSpPr>
        <p:spPr>
          <a:xfrm>
            <a:off x="2229280" y="8370263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7223555" y="8442263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1875" y="8553588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25515" y="8553588"/>
            <a:ext cx="2098231" cy="1400400"/>
          </a:xfrm>
          <a:prstGeom prst="rect">
            <a:avLst/>
          </a:prstGeom>
        </p:spPr>
      </p:pic>
      <p:pic>
        <p:nvPicPr>
          <p:cNvPr id="5" name="图片 4" descr="figure_w_llm_0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"/>
          <a:srcRect t="56235"/>
          <a:stretch>
            <a:fillRect/>
          </a:stretch>
        </p:blipFill>
        <p:spPr>
          <a:xfrm>
            <a:off x="4938414" y="-21058"/>
            <a:ext cx="5562193" cy="576159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commondata" val="eyJoZGlkIjoiYTMyNGEyYjljNGZjMDYzOTkwYjg2MjNhYzdjOThlOTU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14819</Words>
  <Application>WPS 演示</Application>
  <PresentationFormat>宽屏</PresentationFormat>
  <Paragraphs>124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星&amp;火</cp:lastModifiedBy>
  <cp:revision>219</cp:revision>
  <dcterms:created xsi:type="dcterms:W3CDTF">2019-06-19T02:08:00Z</dcterms:created>
  <dcterms:modified xsi:type="dcterms:W3CDTF">2023-12-01T07:06:17Z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973F3BE2E181465A847E62763FA8A9FD_13</vt:lpwstr>
  </property>
</Properties>
</file>